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6"/>
  </p:notesMasterIdLst>
  <p:handoutMasterIdLst>
    <p:handoutMasterId r:id="rId7"/>
  </p:handoutMasterIdLst>
  <p:sldIdLst>
    <p:sldId id="291" r:id="rId4"/>
    <p:sldId id="29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24" d="100"/>
          <a:sy n="124" d="100"/>
        </p:scale>
        <p:origin x="96" y="23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כ"ו/שבט/תשע"ז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1C2B-38DC-427F-9F6F-35E2AA129D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Calling a controller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4799956" y="-1049709"/>
            <a:ext cx="648072" cy="6285584"/>
          </a:xfrm>
          <a:prstGeom prst="rightBrace">
            <a:avLst>
              <a:gd name="adj1" fmla="val 8333"/>
              <a:gd name="adj2" fmla="val 540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3789040"/>
            <a:ext cx="8912368" cy="2259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143672" y="249289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Calls the constructor and creates an instance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3071664" y="3200782"/>
            <a:ext cx="1764196" cy="5882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02482"/>
            <a:ext cx="7497044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8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Controller life cycle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7177"/>
          <a:stretch/>
        </p:blipFill>
        <p:spPr>
          <a:xfrm>
            <a:off x="1832877" y="1965659"/>
            <a:ext cx="1860242" cy="883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2207568" y="2287866"/>
            <a:ext cx="1152128" cy="349046"/>
          </a:xfrm>
          <a:prstGeom prst="roundRect">
            <a:avLst>
              <a:gd name="adj" fmla="val 19546"/>
            </a:avLst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2877" y="1166401"/>
            <a:ext cx="4667364" cy="320214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0" idx="1"/>
          </p:cNvCxnSpPr>
          <p:nvPr/>
        </p:nvCxnSpPr>
        <p:spPr>
          <a:xfrm flipH="1">
            <a:off x="3359697" y="1325389"/>
            <a:ext cx="2486423" cy="5855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846119" y="1159496"/>
            <a:ext cx="654122" cy="331786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135560" y="2636912"/>
            <a:ext cx="2195454" cy="3739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792" y="1600200"/>
            <a:ext cx="6264696" cy="45651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</a:t>
            </a:r>
            <a:r>
              <a:rPr lang="en-US" b="1" u="sng" dirty="0"/>
              <a:t>Execute()</a:t>
            </a:r>
            <a:r>
              <a:rPr lang="en-US" dirty="0"/>
              <a:t> method is called the controller runs and performs the following events:</a:t>
            </a:r>
          </a:p>
          <a:p>
            <a:r>
              <a:rPr lang="en-US" b="1" dirty="0" err="1"/>
              <a:t>OnLoad</a:t>
            </a:r>
            <a:endParaRPr lang="en-US" b="1" dirty="0"/>
          </a:p>
          <a:p>
            <a:r>
              <a:rPr lang="en-US" b="1" dirty="0" err="1"/>
              <a:t>OnStart</a:t>
            </a:r>
            <a:endParaRPr lang="en-US" b="1" dirty="0"/>
          </a:p>
          <a:p>
            <a:r>
              <a:rPr lang="en-US" dirty="0"/>
              <a:t>Load data and for each row:</a:t>
            </a:r>
          </a:p>
          <a:p>
            <a:pPr marL="857250" lvl="1" indent="-457200"/>
            <a:r>
              <a:rPr lang="en-US" b="1" dirty="0" err="1"/>
              <a:t>OnEnterRow</a:t>
            </a:r>
            <a:endParaRPr lang="en-US" b="1" dirty="0"/>
          </a:p>
          <a:p>
            <a:pPr marL="857250" lvl="1" indent="-457200"/>
            <a:r>
              <a:rPr lang="en-US" b="1" dirty="0" err="1"/>
              <a:t>OnLeaveRow</a:t>
            </a:r>
            <a:endParaRPr lang="en-US" b="1" dirty="0"/>
          </a:p>
          <a:p>
            <a:pPr marL="857250" lvl="1" indent="-457200"/>
            <a:r>
              <a:rPr lang="en-US" b="1" dirty="0" err="1"/>
              <a:t>OnSavingRow</a:t>
            </a:r>
            <a:r>
              <a:rPr lang="en-US" dirty="0"/>
              <a:t> – if the row was changed</a:t>
            </a:r>
          </a:p>
          <a:p>
            <a:pPr marL="857250" lvl="1" indent="-457200"/>
            <a:r>
              <a:rPr lang="en-US" dirty="0"/>
              <a:t>Save changes to the database</a:t>
            </a:r>
          </a:p>
          <a:p>
            <a:r>
              <a:rPr lang="en-US" b="1" dirty="0" err="1"/>
              <a:t>OnEnd</a:t>
            </a:r>
            <a:endParaRPr lang="en-US" b="1" dirty="0"/>
          </a:p>
          <a:p>
            <a:r>
              <a:rPr lang="en-US" b="1" dirty="0" err="1"/>
              <a:t>OnUnLoad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5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24287</TotalTime>
  <Words>57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 Black</vt:lpstr>
      <vt:lpstr>Calibri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Calling a controller</vt:lpstr>
      <vt:lpstr>Controller life cycle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yoniwin10</cp:lastModifiedBy>
  <cp:revision>125</cp:revision>
  <dcterms:created xsi:type="dcterms:W3CDTF">2014-07-16T13:45:44Z</dcterms:created>
  <dcterms:modified xsi:type="dcterms:W3CDTF">2017-02-22T07:45:56Z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