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5"/>
  </p:notesMasterIdLst>
  <p:handoutMasterIdLst>
    <p:handoutMasterId r:id="rId6"/>
  </p:handoutMasterIdLst>
  <p:sldIdLst>
    <p:sldId id="287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F2F2F2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96" autoAdjust="0"/>
    <p:restoredTop sz="93662" autoAdjust="0"/>
  </p:normalViewPr>
  <p:slideViewPr>
    <p:cSldViewPr>
      <p:cViewPr varScale="1">
        <p:scale>
          <a:sx n="104" d="100"/>
          <a:sy n="104" d="100"/>
        </p:scale>
        <p:origin x="144" y="32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562DBC-A057-4482-B1DA-F1223766652F}" type="datetimeFigureOut">
              <a:rPr lang="he-IL" smtClean="0"/>
              <a:t>י"א/שבט/תשע"ז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7328767-BE34-4EAC-BFF6-8EADB210DC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366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72168-67EB-4E58-85AA-EDFD7A3D899E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81C2B-38DC-427F-9F6F-35E2AA12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7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81C2B-38DC-427F-9F6F-35E2AA129D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89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RIT\Documents\Clients\Firefly\Collateral\Mazeget\Page3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61520" cy="9121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Final_Firefly_Logo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1" y="417514"/>
            <a:ext cx="3890196" cy="122142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0400" y="2075538"/>
            <a:ext cx="6807200" cy="200025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lnSpc>
                <a:spcPts val="4500"/>
              </a:lnSpc>
              <a:defRPr sz="4000" b="0" spc="-100" baseline="0">
                <a:solidFill>
                  <a:schemeClr val="bg1"/>
                </a:solidFill>
                <a:latin typeface="Arial Black" pitchFamily="34" charset="0"/>
                <a:ea typeface="Open Sans Condensed" pitchFamily="34" charset="0"/>
                <a:cs typeface="Open Sans Condense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4267200"/>
            <a:ext cx="6807200" cy="838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Open Sans Condensed Light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5197476"/>
            <a:ext cx="2844800" cy="365125"/>
          </a:xfrm>
        </p:spPr>
        <p:txBody>
          <a:bodyPr/>
          <a:lstStyle>
            <a:lvl1pPr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37868" y="6376244"/>
            <a:ext cx="52675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4A91C-EC18-4A23-96E0-5487FD4C836A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32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>
            <a:lvl1pPr>
              <a:defRPr sz="3200" cap="all" baseline="0">
                <a:latin typeface="+mj-lt"/>
                <a:cs typeface="Microsoft Sans Serif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ts val="3000"/>
              </a:lnSpc>
              <a:buClr>
                <a:srgbClr val="FFC20F"/>
              </a:buClr>
              <a:defRPr sz="2000" i="0">
                <a:latin typeface="+mn-lt"/>
                <a:cs typeface="Arial" pitchFamily="34" charset="0"/>
              </a:defRPr>
            </a:lvl1pPr>
            <a:lvl2pPr marL="742950" indent="-285750">
              <a:buClr>
                <a:srgbClr val="FFC20F"/>
              </a:buClr>
              <a:buFont typeface="Calibri" pitchFamily="34" charset="0"/>
              <a:buChar char="-"/>
              <a:defRPr sz="2000" i="0">
                <a:latin typeface="+mn-lt"/>
                <a:cs typeface="Arial" pitchFamily="34" charset="0"/>
              </a:defRPr>
            </a:lvl2pPr>
            <a:lvl3pPr>
              <a:defRPr i="0">
                <a:latin typeface="+mn-lt"/>
                <a:cs typeface="Arial" pitchFamily="34" charset="0"/>
              </a:defRPr>
            </a:lvl3pPr>
            <a:lvl4pPr>
              <a:defRPr i="0">
                <a:latin typeface="+mn-lt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37868" y="6376244"/>
            <a:ext cx="52675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4A91C-EC18-4A23-96E0-5487FD4C836A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11" descr="Final_Firefly_Log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31" y="6156576"/>
            <a:ext cx="1857895" cy="58189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Users\Noam\Downloads\Moshe with trail (1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187"/>
          <a:stretch/>
        </p:blipFill>
        <p:spPr bwMode="auto">
          <a:xfrm>
            <a:off x="10920536" y="241234"/>
            <a:ext cx="1187042" cy="1026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82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9924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835151" y="2636839"/>
            <a:ext cx="82931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27C6A-FD7E-4C5F-AD2B-DB1ED8C36AA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1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i="1">
              <a:latin typeface="Verdana" pitchFamily="34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i="1">
              <a:latin typeface="Verdana" pitchFamily="34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AF708B-2053-4AF1-9637-C758253FA8AA}" type="slidenum">
              <a:rPr lang="he-IL" i="1">
                <a:latin typeface="Verdana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i="1">
              <a:latin typeface="Verdana" pitchFamily="34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741368"/>
            <a:ext cx="12192000" cy="116632"/>
          </a:xfrm>
          <a:prstGeom prst="rect">
            <a:avLst/>
          </a:prstGeom>
          <a:solidFill>
            <a:srgbClr val="FFC20F"/>
          </a:solidFill>
          <a:ln w="0">
            <a:solidFill>
              <a:srgbClr val="FFC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800" i="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73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1261B3"/>
          </a:solidFill>
          <a:latin typeface="+mj-lt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261B3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261B3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261B3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261B3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1261BD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1261BD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1261BD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1261BD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261B3"/>
        </a:buClr>
        <a:buFont typeface="Arial" charset="0"/>
        <a:buChar char="•"/>
        <a:defRPr sz="2800" i="1" kern="1200">
          <a:solidFill>
            <a:srgbClr val="6666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261B3"/>
        </a:buClr>
        <a:buFont typeface="Arial" charset="0"/>
        <a:buChar char="–"/>
        <a:defRPr sz="2400" i="1" kern="1200">
          <a:solidFill>
            <a:srgbClr val="6666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i="1" kern="1200">
          <a:solidFill>
            <a:srgbClr val="66666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i="1" kern="1200">
          <a:solidFill>
            <a:srgbClr val="66666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i="1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Access Modifiers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507288" cy="456510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Access modifiers are keywords used to specify the declared accessibility of a member or a type. It determines which code can use this class or method. There are four access modifiers: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private</a:t>
            </a:r>
            <a:r>
              <a:rPr lang="en-US" dirty="0"/>
              <a:t> – only visible to code within class and inner classes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protected</a:t>
            </a:r>
            <a:r>
              <a:rPr lang="en-US" dirty="0"/>
              <a:t> – also visible to code within class that inherit from this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Internal</a:t>
            </a:r>
            <a:r>
              <a:rPr lang="en-US" dirty="0"/>
              <a:t> – visible to any code within my assembly (</a:t>
            </a:r>
            <a:r>
              <a:rPr lang="en-US" dirty="0" err="1"/>
              <a:t>dll</a:t>
            </a:r>
            <a:r>
              <a:rPr lang="en-US" dirty="0"/>
              <a:t>/exe)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public</a:t>
            </a:r>
            <a:r>
              <a:rPr lang="en-US" dirty="0"/>
              <a:t> – visible to any code</a:t>
            </a:r>
          </a:p>
          <a:p>
            <a:pPr marL="0" indent="0">
              <a:buNone/>
            </a:pPr>
            <a:r>
              <a:rPr lang="en-US" dirty="0"/>
              <a:t>Defaults: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Classes are “internal”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Members (methods, fields </a:t>
            </a:r>
            <a:r>
              <a:rPr lang="en-US" dirty="0" err="1"/>
              <a:t>etc</a:t>
            </a:r>
            <a:r>
              <a:rPr lang="en-US" dirty="0"/>
              <a:t>…) and inner classes are “private”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4A91C-EC18-4A23-96E0-5487FD4C836A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37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 Black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2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Props1.xml><?xml version="1.0" encoding="utf-8"?>
<ds:datastoreItem xmlns:ds="http://schemas.openxmlformats.org/officeDocument/2006/customXml" ds:itemID="{244FD858-3F76-43FA-A4C6-ED056076F946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921ECF36-2FFA-46BD-A402-8D8EBCA8F3B8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24291</TotalTime>
  <Words>101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Calibri</vt:lpstr>
      <vt:lpstr>Microsoft Sans Serif</vt:lpstr>
      <vt:lpstr>Open Sans Condensed</vt:lpstr>
      <vt:lpstr>Open Sans Condensed Light</vt:lpstr>
      <vt:lpstr>Segoe UI</vt:lpstr>
      <vt:lpstr>Verdana</vt:lpstr>
      <vt:lpstr>1_Office Theme</vt:lpstr>
      <vt:lpstr>Access Modifiers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UIController</dc:title>
  <dc:creator>Gilad</dc:creator>
  <cp:lastModifiedBy>anat</cp:lastModifiedBy>
  <cp:revision>125</cp:revision>
  <dcterms:created xsi:type="dcterms:W3CDTF">2014-07-16T13:45:44Z</dcterms:created>
  <dcterms:modified xsi:type="dcterms:W3CDTF">2017-02-07T04:47:25Z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