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04" d="100"/>
          <a:sy n="104" d="100"/>
        </p:scale>
        <p:origin x="144" y="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1C2B-38DC-427F-9F6F-35E2AA129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C# (</a:t>
            </a:r>
            <a:r>
              <a:rPr lang="en-US" dirty="0" err="1"/>
              <a:t>csharp</a:t>
            </a:r>
            <a:r>
              <a:rPr lang="en-US" dirty="0"/>
              <a:t>)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2116832"/>
          </a:xfrm>
        </p:spPr>
        <p:txBody>
          <a:bodyPr/>
          <a:lstStyle/>
          <a:p>
            <a:r>
              <a:rPr lang="en-US" dirty="0"/>
              <a:t>C# is case sensitive</a:t>
            </a:r>
          </a:p>
          <a:p>
            <a:r>
              <a:rPr lang="en-US" dirty="0"/>
              <a:t>Every execution statement ends with a ;</a:t>
            </a:r>
          </a:p>
          <a:p>
            <a:r>
              <a:rPr lang="en-US" dirty="0"/>
              <a:t>The code is organized in classes</a:t>
            </a:r>
          </a:p>
          <a:p>
            <a:r>
              <a:rPr lang="en-US" dirty="0"/>
              <a:t>Classes have members (Methods, fields, properties, events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Classes are organized in namespaces (like folders)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8601"/>
          <a:stretch/>
        </p:blipFill>
        <p:spPr>
          <a:xfrm>
            <a:off x="3287689" y="3764890"/>
            <a:ext cx="2162175" cy="24724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912" y="4088323"/>
            <a:ext cx="4878772" cy="20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5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24288</TotalTime>
  <Words>49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The C# (csharp) Language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anat</cp:lastModifiedBy>
  <cp:revision>124</cp:revision>
  <dcterms:created xsi:type="dcterms:W3CDTF">2014-07-16T13:45:44Z</dcterms:created>
  <dcterms:modified xsi:type="dcterms:W3CDTF">2017-02-07T04:33:02Z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