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handoutMasterIdLst>
    <p:handoutMasterId r:id="rId6"/>
  </p:handoutMasterIdLst>
  <p:sldIdLst>
    <p:sldId id="297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124" d="100"/>
          <a:sy n="124" d="100"/>
        </p:scale>
        <p:origin x="96" y="23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ל'/שבט/תשע"ז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column with the same </a:t>
            </a:r>
            <a:r>
              <a:rPr lang="en-US" dirty="0" err="1"/>
              <a:t>specifc</a:t>
            </a:r>
            <a:r>
              <a:rPr lang="en-US" dirty="0"/>
              <a:t> type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TypedColumnBase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Date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DateColumn</a:t>
            </a:r>
            <a:endParaRPr lang="en-US" alt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TypedColumnBase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Time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TimeColumn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TypedColumnBase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NumberColumn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TypedColumnBase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TextColumn</a:t>
            </a:r>
            <a:endParaRPr lang="en-US" alt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TypedColumnBase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>
                <a:solidFill>
                  <a:srgbClr val="2B91AF"/>
                </a:solidFill>
                <a:latin typeface="Consolas" panose="020B0609020204030204" pitchFamily="49" charset="0"/>
              </a:rPr>
              <a:t>Bool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=&gt; </a:t>
            </a:r>
            <a:r>
              <a:rPr lang="en-US" alt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BoolColumn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981201" y="584530"/>
            <a:ext cx="531106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800" b="0" cap="none" dirty="0" err="1">
                <a:solidFill>
                  <a:srgbClr val="2B91AF"/>
                </a:solidFill>
                <a:latin typeface="Consolas" panose="020B0609020204030204" pitchFamily="49" charset="0"/>
              </a:rPr>
              <a:t>TypedColumnBase</a:t>
            </a:r>
            <a:r>
              <a:rPr lang="en-US" altLang="en-US" sz="2800" b="0" cap="none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800" b="0" cap="none" dirty="0" err="1">
                <a:solidFill>
                  <a:srgbClr val="2B91AF"/>
                </a:solidFill>
                <a:latin typeface="Consolas" panose="020B0609020204030204" pitchFamily="49" charset="0"/>
              </a:rPr>
              <a:t>dataType</a:t>
            </a:r>
            <a:r>
              <a:rPr lang="en-US" altLang="en-US" sz="2800" b="0" cap="none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endParaRPr lang="en-US" altLang="en-US" sz="1800" b="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9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23605</TotalTime>
  <Words>31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Consolas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TypedColumnBase&lt;dataType&gt;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yoniwin10</cp:lastModifiedBy>
  <cp:revision>124</cp:revision>
  <dcterms:created xsi:type="dcterms:W3CDTF">2014-07-16T13:45:44Z</dcterms:created>
  <dcterms:modified xsi:type="dcterms:W3CDTF">2017-02-26T08:21:23Z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